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266" r:id="rId9"/>
    <p:sldId id="267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68" r:id="rId20"/>
    <p:sldId id="281" r:id="rId21"/>
    <p:sldId id="276" r:id="rId22"/>
    <p:sldId id="277" r:id="rId23"/>
    <p:sldId id="280" r:id="rId24"/>
    <p:sldId id="27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9DC3E6"/>
    <a:srgbClr val="2E75B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545346" y="3385643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In which direction?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318701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10276"/>
            <a:ext cx="4872097" cy="564566"/>
            <a:chOff x="2611226" y="5401559"/>
            <a:chExt cx="4872097" cy="5645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1101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46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46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26522" y="6091600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911074" y="5219395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</a:t>
            </a: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318701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51838-A333-4EF0-8410-67550F9DE389}"/>
              </a:ext>
            </a:extLst>
          </p:cNvPr>
          <p:cNvSpPr/>
          <p:nvPr/>
        </p:nvSpPr>
        <p:spPr>
          <a:xfrm>
            <a:off x="4091233" y="511973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EF61E-4B87-4563-9C9A-CF722E74E0F9}"/>
              </a:ext>
            </a:extLst>
          </p:cNvPr>
          <p:cNvSpPr/>
          <p:nvPr/>
        </p:nvSpPr>
        <p:spPr>
          <a:xfrm>
            <a:off x="4637987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baseline="-25000" dirty="0"/>
              <a:t>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7550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2500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4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4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26522" y="6091600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911074" y="5219395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EC85E-72A3-4AA2-B031-BECAEDBC064F}"/>
              </a:ext>
            </a:extLst>
          </p:cNvPr>
          <p:cNvSpPr/>
          <p:nvPr/>
        </p:nvSpPr>
        <p:spPr>
          <a:xfrm>
            <a:off x="3544479" y="350981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5ECDE-A581-44DA-8D85-1BD1A88C1DE7}"/>
              </a:ext>
            </a:extLst>
          </p:cNvPr>
          <p:cNvSpPr/>
          <p:nvPr/>
        </p:nvSpPr>
        <p:spPr>
          <a:xfrm>
            <a:off x="3543107" y="297718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449D9-D80F-4912-98F4-44716D94A04E}"/>
              </a:ext>
            </a:extLst>
          </p:cNvPr>
          <p:cNvSpPr/>
          <p:nvPr/>
        </p:nvSpPr>
        <p:spPr>
          <a:xfrm>
            <a:off x="3543107" y="245051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4FE37B-F3A5-46D1-ADC3-B9F1ACF561E9}"/>
              </a:ext>
            </a:extLst>
          </p:cNvPr>
          <p:cNvSpPr/>
          <p:nvPr/>
        </p:nvSpPr>
        <p:spPr>
          <a:xfrm>
            <a:off x="3543107" y="4047144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7E5C5-08DA-4746-9128-60E541024818}"/>
              </a:ext>
            </a:extLst>
          </p:cNvPr>
          <p:cNvSpPr/>
          <p:nvPr/>
        </p:nvSpPr>
        <p:spPr>
          <a:xfrm>
            <a:off x="3547223" y="457977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B17E1-5C8E-4332-A9EF-4888C4952D9C}"/>
              </a:ext>
            </a:extLst>
          </p:cNvPr>
          <p:cNvSpPr/>
          <p:nvPr/>
        </p:nvSpPr>
        <p:spPr>
          <a:xfrm>
            <a:off x="4092515" y="3511748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750246-4741-4CCC-BC0F-B8705F79BACC}"/>
              </a:ext>
            </a:extLst>
          </p:cNvPr>
          <p:cNvSpPr/>
          <p:nvPr/>
        </p:nvSpPr>
        <p:spPr>
          <a:xfrm>
            <a:off x="4091143" y="297911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302901-C2C3-433F-97E7-4AE2258D0007}"/>
              </a:ext>
            </a:extLst>
          </p:cNvPr>
          <p:cNvSpPr/>
          <p:nvPr/>
        </p:nvSpPr>
        <p:spPr>
          <a:xfrm>
            <a:off x="4091143" y="245244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AFF978-81FF-4887-B85E-A4BD2FC651F8}"/>
              </a:ext>
            </a:extLst>
          </p:cNvPr>
          <p:cNvSpPr/>
          <p:nvPr/>
        </p:nvSpPr>
        <p:spPr>
          <a:xfrm>
            <a:off x="4091143" y="40490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09C01-5FB9-4FE9-8482-DAA0D54CFC50}"/>
              </a:ext>
            </a:extLst>
          </p:cNvPr>
          <p:cNvSpPr/>
          <p:nvPr/>
        </p:nvSpPr>
        <p:spPr>
          <a:xfrm>
            <a:off x="4095259" y="458170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Attention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B3F5C-B94F-4AB1-AD19-C014A63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D49F1B-3825-49EE-8B64-FD625A4E1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Surprisingly, </a:t>
            </a:r>
            <a:r>
              <a:rPr lang="en-US" i="1" dirty="0"/>
              <a:t>it doesn’t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Displacements for all tokens are computed in parallel</a:t>
            </a:r>
          </a:p>
          <a:p>
            <a:pPr lvl="1"/>
            <a:r>
              <a:rPr lang="en-US" dirty="0"/>
              <a:t>The result is a sum of displacements, </a:t>
            </a:r>
            <a:r>
              <a:rPr lang="en-US" i="1" dirty="0"/>
              <a:t>input order does not matter</a:t>
            </a:r>
          </a:p>
          <a:p>
            <a:pPr lvl="1"/>
            <a:r>
              <a:rPr lang="en-US" dirty="0"/>
              <a:t>The result of Attention is permutation-invariant </a:t>
            </a:r>
            <a:r>
              <a:rPr lang="en-US" dirty="0" err="1"/>
              <a:t>wrt</a:t>
            </a:r>
            <a:r>
              <a:rPr lang="en-US" dirty="0"/>
              <a:t> input (!!!)</a:t>
            </a:r>
          </a:p>
          <a:p>
            <a:r>
              <a:rPr lang="en-US" dirty="0"/>
              <a:t>Same displacements computed</a:t>
            </a:r>
          </a:p>
          <a:p>
            <a:pPr lvl="1"/>
            <a:r>
              <a:rPr lang="en-US" dirty="0"/>
              <a:t>“Don’t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“Reviewers go insane. Don’t find the identity of one, kill all that have just rejected your one awesome paper, by”</a:t>
            </a:r>
          </a:p>
          <a:p>
            <a:r>
              <a:rPr lang="en-US" dirty="0"/>
              <a:t>How can we take into account the relative position?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5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853BE5-05B2-4E1A-BCD9-2DA1880CD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Force a part of the matrix to zero</a:t>
            </a:r>
          </a:p>
          <a:p>
            <a:pPr lvl="1"/>
            <a:r>
              <a:rPr lang="en-US" dirty="0"/>
              <a:t>Prevent “future” tokens in sequence from influencing previous</a:t>
            </a:r>
          </a:p>
          <a:p>
            <a:pPr lvl="1"/>
            <a:r>
              <a:rPr lang="en-US" dirty="0"/>
              <a:t>Takes into account what comes before/after, coarse</a:t>
            </a:r>
          </a:p>
          <a:p>
            <a:pPr lvl="1"/>
            <a:r>
              <a:rPr lang="en-US" dirty="0"/>
              <a:t>Used in next-token prediction</a:t>
            </a:r>
          </a:p>
        </p:txBody>
      </p:sp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Grand écran</PresentationFormat>
  <Paragraphs>152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Raleway</vt:lpstr>
      <vt:lpstr>Thème Office</vt:lpstr>
      <vt:lpstr>Attention mechanism</vt:lpstr>
      <vt:lpstr>Présentation PowerPoint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to positions…?</vt:lpstr>
      <vt:lpstr>Attention to positions…?</vt:lpstr>
      <vt:lpstr>Masking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96</cp:revision>
  <dcterms:created xsi:type="dcterms:W3CDTF">2020-06-05T13:14:31Z</dcterms:created>
  <dcterms:modified xsi:type="dcterms:W3CDTF">2024-04-09T16:07:36Z</dcterms:modified>
</cp:coreProperties>
</file>